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6" r:id="rId6"/>
    <p:sldId id="288" r:id="rId7"/>
    <p:sldId id="287" r:id="rId8"/>
    <p:sldId id="285" r:id="rId9"/>
    <p:sldId id="261" r:id="rId10"/>
    <p:sldId id="284" r:id="rId11"/>
  </p:sldIdLst>
  <p:sldSz cx="12192000" cy="6858000"/>
  <p:notesSz cx="6858000" cy="9144000"/>
  <p:embeddedFontLst>
    <p:embeddedFont>
      <p:font typeface="Adobe 黑体 Std R" panose="020B0400000000000000" pitchFamily="34" charset="-128"/>
      <p:regular r:id="rId12"/>
    </p:embeddedFont>
    <p:embeddedFont>
      <p:font typeface="Bauhaus 93" panose="04030905020B02020C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氣瓶測試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4089E0A-655A-6742-1BA9-8684F117C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b="26717"/>
          <a:stretch/>
        </p:blipFill>
        <p:spPr>
          <a:xfrm>
            <a:off x="3501312" y="1424185"/>
            <a:ext cx="5189375" cy="4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7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38029"/>
                  </p:ext>
                </p:extLst>
              </p:nvPr>
            </p:nvGraphicFramePr>
            <p:xfrm>
              <a:off x="4366733" y="1704221"/>
              <a:ext cx="3458532" cy="34495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58532" cy="3449555"/>
                    </a:xfrm>
                    <a:prstGeom prst="rect">
                      <a:avLst/>
                    </a:prstGeom>
                  </am3d:spPr>
                  <am3d:camera>
                    <am3d:pos x="0" y="0" z="721768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683" d="1000000"/>
                    <am3d:preTrans dx="-84826460" dy="-83854187" dz="7650147"/>
                    <am3d:scale>
                      <am3d:sx n="1000000" d="1000000"/>
                      <am3d:sy n="1000000" d="1000000"/>
                      <am3d:sz n="1000000" d="1000000"/>
                    </am3d:scale>
                    <am3d:rot ax="-267796" ay="29663" az="-2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733" y="1704221"/>
                <a:ext cx="3458532" cy="34495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664332"/>
                  </p:ext>
                </p:extLst>
              </p:nvPr>
            </p:nvGraphicFramePr>
            <p:xfrm>
              <a:off x="1694349" y="737120"/>
              <a:ext cx="8803301" cy="69491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03301" cy="6949142"/>
                    </a:xfrm>
                    <a:prstGeom prst="rect">
                      <a:avLst/>
                    </a:prstGeom>
                  </am3d:spPr>
                  <am3d:camera>
                    <am3d:pos x="0" y="0" z="721768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683" d="1000000"/>
                    <am3d:preTrans dx="-84826460" dy="-83854187" dz="7650147"/>
                    <am3d:scale>
                      <am3d:sx n="1000000" d="1000000"/>
                      <am3d:sy n="1000000" d="1000000"/>
                      <am3d:sz n="1000000" d="1000000"/>
                    </am3d:scale>
                    <am3d:rot ax="6040319" ay="3823" az="-203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534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4349" y="737120"/>
                <a:ext cx="8803301" cy="69491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482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4686649"/>
                  </p:ext>
                </p:extLst>
              </p:nvPr>
            </p:nvGraphicFramePr>
            <p:xfrm>
              <a:off x="4175920" y="1478515"/>
              <a:ext cx="3840156" cy="39009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40156" cy="3900965"/>
                    </a:xfrm>
                    <a:prstGeom prst="rect">
                      <a:avLst/>
                    </a:prstGeom>
                  </am3d:spPr>
                  <am3d:camera>
                    <am3d:pos x="0" y="0" z="721768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683" d="1000000"/>
                    <am3d:preTrans dx="-84826460" dy="-83854187" dz="76501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11856" ay="29737" az="-7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5920" y="1478515"/>
                <a:ext cx="3840156" cy="39009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76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EC2F66E1-96F4-225C-748F-F1A394856F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9030492"/>
                  </p:ext>
                </p:extLst>
              </p:nvPr>
            </p:nvGraphicFramePr>
            <p:xfrm>
              <a:off x="-5094806" y="-463950"/>
              <a:ext cx="16158592" cy="70205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158592" cy="7020592"/>
                    </a:xfrm>
                    <a:prstGeom prst="rect">
                      <a:avLst/>
                    </a:prstGeom>
                  </am3d:spPr>
                  <am3d:camera>
                    <am3d:pos x="0" y="0" z="531032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4466" d="1000000"/>
                    <am3d:preTrans dx="-24629070" dy="-18269167" dz="-15715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4580" ay="105727" az="-107964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370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EC2F66E1-96F4-225C-748F-F1A394856F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94806" y="-463950"/>
                <a:ext cx="16158592" cy="70205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678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EC2F66E1-96F4-225C-748F-F1A394856F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926117"/>
                  </p:ext>
                </p:extLst>
              </p:nvPr>
            </p:nvGraphicFramePr>
            <p:xfrm>
              <a:off x="1740581" y="2004429"/>
              <a:ext cx="8710838" cy="36833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710838" cy="3683338"/>
                    </a:xfrm>
                    <a:prstGeom prst="rect">
                      <a:avLst/>
                    </a:prstGeom>
                  </am3d:spPr>
                  <am3d:camera>
                    <am3d:pos x="0" y="0" z="531032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4466" d="1000000"/>
                    <am3d:preTrans dx="-24629070" dy="-18269167" dz="-1571558"/>
                    <am3d:scale>
                      <am3d:sx n="1000000" d="1000000"/>
                      <am3d:sy n="1000000" d="1000000"/>
                      <am3d:sz n="1000000" d="1000000"/>
                    </am3d:scale>
                    <am3d:rot ax="-6976515" ay="20281" az="-107589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9327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EC2F66E1-96F4-225C-748F-F1A394856F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0581" y="2004429"/>
                <a:ext cx="8710838" cy="3683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72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229</Words>
  <Application>Microsoft Office PowerPoint</Application>
  <PresentationFormat>寬螢幕</PresentationFormat>
  <Paragraphs>23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Calibri Light</vt:lpstr>
      <vt:lpstr>Adobe 黑体 Std R</vt:lpstr>
      <vt:lpstr>Bauhaus 93</vt:lpstr>
      <vt:lpstr>Arial</vt:lpstr>
      <vt:lpstr>Calibri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9</cp:revision>
  <dcterms:created xsi:type="dcterms:W3CDTF">2023-03-04T05:49:25Z</dcterms:created>
  <dcterms:modified xsi:type="dcterms:W3CDTF">2023-03-16T12:11:57Z</dcterms:modified>
</cp:coreProperties>
</file>